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94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mailto:goldenharvest@titan.co.in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HOW TO MAKE YOUR GHS ACCOUNT PAYMENT</a:t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Online – Instant </a:t>
            </a:r>
            <a:r>
              <a:rPr lang="en-US" sz="2700" smtClean="0">
                <a:latin typeface="Times New Roman" pitchFamily="18" charset="0"/>
                <a:cs typeface="Times New Roman" pitchFamily="18" charset="0"/>
              </a:rPr>
              <a:t>Pay option)</a:t>
            </a:r>
            <a:endParaRPr lang="en-IN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r>
              <a:rPr lang="en-US" sz="2800" dirty="0" smtClean="0"/>
              <a:t>https://www.tanishqgoldenharvest.co.in/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istrator\Desktop\Home Scre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219200"/>
            <a:ext cx="9144000" cy="5638800"/>
          </a:xfrm>
          <a:prstGeom prst="rect">
            <a:avLst/>
          </a:prstGeom>
          <a:noFill/>
        </p:spPr>
      </p:pic>
      <p:cxnSp>
        <p:nvCxnSpPr>
          <p:cNvPr id="5" name="Straight Arrow Connector 4"/>
          <p:cNvCxnSpPr/>
          <p:nvPr/>
        </p:nvCxnSpPr>
        <p:spPr>
          <a:xfrm flipV="1">
            <a:off x="3657600" y="762000"/>
            <a:ext cx="304800" cy="533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ut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Plz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choose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nstant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Pay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option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istrator\Desktop\Home Scre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990600"/>
            <a:ext cx="9144000" cy="5867400"/>
          </a:xfrm>
          <a:prstGeom prst="rect">
            <a:avLst/>
          </a:prstGeom>
          <a:noFill/>
        </p:spPr>
      </p:pic>
      <p:cxnSp>
        <p:nvCxnSpPr>
          <p:cNvPr id="7" name="Straight Arrow Connector 6"/>
          <p:cNvCxnSpPr/>
          <p:nvPr/>
        </p:nvCxnSpPr>
        <p:spPr>
          <a:xfrm flipV="1">
            <a:off x="1143000" y="838200"/>
            <a:ext cx="1143000" cy="2209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457200" y="2971800"/>
            <a:ext cx="914400" cy="2286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t="11117" r="1042" b="5509"/>
          <a:stretch>
            <a:fillRect/>
          </a:stretch>
        </p:blipFill>
        <p:spPr bwMode="auto">
          <a:xfrm>
            <a:off x="1" y="1600200"/>
            <a:ext cx="9160932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Plz enter required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details (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mandatory fields)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3124200" y="3733800"/>
            <a:ext cx="1066800" cy="2133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H="1" flipV="1">
            <a:off x="6553200" y="990600"/>
            <a:ext cx="1143000" cy="2133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4267200" y="1066800"/>
            <a:ext cx="1066800" cy="2133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Kindly refer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your GHS passbook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to fill required fields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dministrator\Desktop\PASSBO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95400"/>
            <a:ext cx="9144000" cy="5562600"/>
          </a:xfrm>
          <a:prstGeom prst="rect">
            <a:avLst/>
          </a:prstGeom>
          <a:noFill/>
        </p:spPr>
      </p:pic>
      <p:sp>
        <p:nvSpPr>
          <p:cNvPr id="6" name="Oval 5"/>
          <p:cNvSpPr/>
          <p:nvPr/>
        </p:nvSpPr>
        <p:spPr>
          <a:xfrm>
            <a:off x="2133600" y="2438400"/>
            <a:ext cx="1066800" cy="533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7" name="Oval 6"/>
          <p:cNvSpPr/>
          <p:nvPr/>
        </p:nvSpPr>
        <p:spPr>
          <a:xfrm>
            <a:off x="1600200" y="4419600"/>
            <a:ext cx="1295400" cy="4572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Important Points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81000" y="190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While entering Account number, only numeric part need be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enterred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For Example( if account no is GST/100000000/2015, only 100000000 need to be enter).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Contact number should be exactly same as printed on your pass book.</a:t>
            </a:r>
          </a:p>
          <a:p>
            <a:pPr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43000"/>
            <a:ext cx="9144000" cy="5715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After Entering the details in required fields click on get details</a:t>
            </a:r>
            <a:endParaRPr lang="en-IN" sz="2800" dirty="0"/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7924800" y="3810000"/>
            <a:ext cx="381000" cy="685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4953000" y="2514600"/>
            <a:ext cx="381000" cy="762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4724400" y="1981200"/>
            <a:ext cx="381000" cy="762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esktop\edited.jpg"/>
          <p:cNvPicPr>
            <a:picLocks noChangeAspect="1" noChangeArrowheads="1"/>
          </p:cNvPicPr>
          <p:nvPr/>
        </p:nvPicPr>
        <p:blipFill>
          <a:blip r:embed="rId2" cstate="print"/>
          <a:srcRect b="4478"/>
          <a:stretch>
            <a:fillRect/>
          </a:stretch>
        </p:blipFill>
        <p:spPr bwMode="auto">
          <a:xfrm>
            <a:off x="-38100" y="1143000"/>
            <a:ext cx="9182100" cy="54864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Now 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hoose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mode of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payment</a:t>
            </a:r>
            <a:endParaRPr lang="en-IN" sz="2800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5486400" y="5029200"/>
            <a:ext cx="7620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5486400" y="5486400"/>
            <a:ext cx="7620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486400" y="5867400"/>
            <a:ext cx="7620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3962400" y="4648200"/>
            <a:ext cx="1066800" cy="4572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After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entering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 details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click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on make payment.</a:t>
            </a:r>
            <a:endParaRPr lang="en-IN" sz="2800" dirty="0"/>
          </a:p>
        </p:txBody>
      </p:sp>
      <p:pic>
        <p:nvPicPr>
          <p:cNvPr id="4" name="Picture 2" descr="C:\Users\Administrator\Desktop\Payment Scre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19200"/>
            <a:ext cx="9144000" cy="5638800"/>
          </a:xfrm>
          <a:prstGeom prst="rect">
            <a:avLst/>
          </a:prstGeom>
          <a:noFill/>
        </p:spPr>
      </p:pic>
      <p:sp>
        <p:nvSpPr>
          <p:cNvPr id="6" name="Oval 5"/>
          <p:cNvSpPr/>
          <p:nvPr/>
        </p:nvSpPr>
        <p:spPr>
          <a:xfrm>
            <a:off x="3886200" y="5181600"/>
            <a:ext cx="1066800" cy="533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IN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KINDLY CONTACT FOR ANY ENQUIRY 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</a:p>
          <a:p>
            <a:pPr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  <a:hlinkClick r:id="rId2"/>
              </a:rPr>
              <a:t>goldenharvest@titan.co.in</a:t>
            </a: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                         18002582598</a:t>
            </a:r>
          </a:p>
          <a:p>
            <a:pPr>
              <a:buNone/>
            </a:pPr>
            <a:endParaRPr lang="en-IN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106</Words>
  <Application>Microsoft Office PowerPoint</Application>
  <PresentationFormat>On-screen Show (4:3)</PresentationFormat>
  <Paragraphs>20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HOW TO MAKE YOUR GHS ACCOUNT PAYMENT ( Online – Instant Pay option)</vt:lpstr>
      <vt:lpstr>https://www.tanishqgoldenharvest.co.in/</vt:lpstr>
      <vt:lpstr>Plz choose Instant Pay option</vt:lpstr>
      <vt:lpstr>Plz enter required details (mandatory fields)</vt:lpstr>
      <vt:lpstr>Kindly refer your GHS passbook to fill required fields</vt:lpstr>
      <vt:lpstr>Important Points</vt:lpstr>
      <vt:lpstr>After Entering the details in required fields click on get details</vt:lpstr>
      <vt:lpstr>Now choose mode of payment</vt:lpstr>
      <vt:lpstr>After entering the details click on make payment.</vt:lpstr>
      <vt:lpstr> KINDLY CONTACT FOR ANY ENQUIRY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MAKE YOUR GHS/SNS ACCOUNT PAYMENT</dc:title>
  <dc:creator>Administrator</dc:creator>
  <cp:lastModifiedBy>Rashmi M</cp:lastModifiedBy>
  <cp:revision>39</cp:revision>
  <dcterms:created xsi:type="dcterms:W3CDTF">2006-08-16T00:00:00Z</dcterms:created>
  <dcterms:modified xsi:type="dcterms:W3CDTF">2017-01-03T11:18:18Z</dcterms:modified>
</cp:coreProperties>
</file>